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7" r:id="rId2"/>
    <p:sldId id="258" r:id="rId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347D-5ACD-4C99-B74B-A9C85AD731AF}" type="datetimeFigureOut">
              <a:rPr lang="en-US" dirty="0"/>
              <a:t>5/4/2015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5/4/2015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5/4/2015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5/4/2015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5/4/2015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5/4/2015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5/4/2015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5/4/2015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5/4/2015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5/4/2015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/>
              <a:t>5/4/2015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/>
              <a:t>5/4/2015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/>
              <a:t>5/4/2015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5/4/2015</a:t>
            </a:fld>
            <a:endParaRPr 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5/4/2015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5/4/2015</a:t>
            </a:fld>
            <a:endParaRPr lang="en-US" dirty="0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5/4/2015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4AAD347D-5ACD-4C99-B74B-A9C85AD731AF}" type="datetimeFigureOut">
              <a:rPr lang="en-US" dirty="0"/>
              <a:t>5/4/2015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8" r:id="rId9"/>
    <p:sldLayoutId id="2147483667" r:id="rId10"/>
    <p:sldLayoutId id="2147483661" r:id="rId11"/>
    <p:sldLayoutId id="2147483664" r:id="rId12"/>
    <p:sldLayoutId id="2147483662" r:id="rId13"/>
    <p:sldLayoutId id="2147483669" r:id="rId14"/>
    <p:sldLayoutId id="2147483670" r:id="rId15"/>
    <p:sldLayoutId id="2147483658" r:id="rId16"/>
    <p:sldLayoutId id="2147483659" r:id="rId17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Personal Video Essay - Tips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AU" dirty="0"/>
              <a:t>Choose a Topic That Will Highlight </a:t>
            </a:r>
            <a:r>
              <a:rPr lang="en-AU" dirty="0" smtClean="0"/>
              <a:t>You</a:t>
            </a:r>
          </a:p>
          <a:p>
            <a:pPr lvl="1"/>
            <a:r>
              <a:rPr lang="en-AU" dirty="0" smtClean="0"/>
              <a:t>Don’t focus on the great aspects of a particular college or the dedication it takes to pursue a career</a:t>
            </a:r>
          </a:p>
          <a:p>
            <a:pPr lvl="1"/>
            <a:r>
              <a:rPr lang="en-AU" dirty="0" smtClean="0"/>
              <a:t>Do share your personal story and/or thoughts</a:t>
            </a:r>
            <a:endParaRPr lang="en-AU" dirty="0"/>
          </a:p>
          <a:p>
            <a:r>
              <a:rPr lang="en-AU" dirty="0"/>
              <a:t>Keep Your Focus Narrow and </a:t>
            </a:r>
            <a:r>
              <a:rPr lang="en-AU" dirty="0" smtClean="0"/>
              <a:t>Personal</a:t>
            </a:r>
          </a:p>
          <a:p>
            <a:pPr lvl="1"/>
            <a:r>
              <a:rPr lang="en-AU" dirty="0" smtClean="0"/>
              <a:t>Don’t try to cover too many topics</a:t>
            </a:r>
          </a:p>
          <a:p>
            <a:pPr lvl="1"/>
            <a:r>
              <a:rPr lang="en-AU" dirty="0" smtClean="0"/>
              <a:t>Do focus on one aspect of yourself so the viewer can learn more about you</a:t>
            </a:r>
            <a:endParaRPr lang="en-AU" dirty="0"/>
          </a:p>
          <a:p>
            <a:r>
              <a:rPr lang="en-AU" dirty="0"/>
              <a:t>Show, Don’t </a:t>
            </a:r>
            <a:r>
              <a:rPr lang="en-AU" dirty="0" smtClean="0"/>
              <a:t>Tell</a:t>
            </a:r>
          </a:p>
          <a:p>
            <a:pPr lvl="1"/>
            <a:r>
              <a:rPr lang="en-AU" dirty="0" smtClean="0"/>
              <a:t>Don’t just state facts to make a point</a:t>
            </a:r>
          </a:p>
          <a:p>
            <a:pPr lvl="1"/>
            <a:r>
              <a:rPr lang="en-AU" dirty="0" smtClean="0"/>
              <a:t>Do use specific details, examples and reasons to illustrate your point</a:t>
            </a:r>
            <a:endParaRPr lang="en-AU" dirty="0"/>
          </a:p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139334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Personal Video Essay - Tips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/>
              <a:t>Use Your Own Voice</a:t>
            </a:r>
          </a:p>
          <a:p>
            <a:pPr lvl="1"/>
            <a:r>
              <a:rPr lang="en-AU" dirty="0"/>
              <a:t>Avoid clichés or ideas that have been used many times before</a:t>
            </a:r>
          </a:p>
          <a:p>
            <a:pPr lvl="1"/>
            <a:r>
              <a:rPr lang="en-AU" dirty="0"/>
              <a:t>Use your own words and ideas to tell your story</a:t>
            </a:r>
          </a:p>
          <a:p>
            <a:r>
              <a:rPr lang="en-AU" dirty="0" smtClean="0"/>
              <a:t>Use the peer </a:t>
            </a:r>
            <a:r>
              <a:rPr lang="en-AU" smtClean="0"/>
              <a:t>editing process </a:t>
            </a:r>
            <a:endParaRPr lang="en-AU" dirty="0"/>
          </a:p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311367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79</TotalTime>
  <Words>125</Words>
  <Application>Microsoft Office PowerPoint</Application>
  <PresentationFormat>Widescreen</PresentationFormat>
  <Paragraphs>15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Century Gothic</vt:lpstr>
      <vt:lpstr>Wingdings 3</vt:lpstr>
      <vt:lpstr>Ion</vt:lpstr>
      <vt:lpstr>Personal Video Essay - Tips</vt:lpstr>
      <vt:lpstr>Personal Video Essay - Tips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University Application Video</dc:title>
  <dc:creator>Gavin Hornbuckle</dc:creator>
  <cp:lastModifiedBy>Gavin Hornbuckle</cp:lastModifiedBy>
  <cp:revision>5</cp:revision>
  <dcterms:created xsi:type="dcterms:W3CDTF">2015-05-03T23:29:38Z</dcterms:created>
  <dcterms:modified xsi:type="dcterms:W3CDTF">2015-05-04T00:49:32Z</dcterms:modified>
</cp:coreProperties>
</file>